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6" r:id="rId4"/>
    <p:sldId id="265" r:id="rId5"/>
    <p:sldId id="259" r:id="rId6"/>
    <p:sldId id="260" r:id="rId7"/>
    <p:sldId id="258" r:id="rId8"/>
    <p:sldId id="271" r:id="rId9"/>
    <p:sldId id="267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изика\Downloads\афиш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715304" cy="642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User\Desktop\ДИКТАНТ\ФОТО\IMG-20191019-WA00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User\Desktop\ДИКТАНТ\ФОТО\IMG-20191019-WA00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\Desktop\ДИКТАНТ\ФОТО\IMG-20191019-WA0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User\Desktop\ДИКТАНТ\ФОТО\IMG-20191019-WA00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\Desktop\ДИКТАНТ\ФОТО\IMG-20191019-WA00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User\Desktop\ДИКТАНТ\ФОТО\IMG-20191019-WA00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ser\Desktop\ДИКТАНТ\ФОТО\IMG-20191019-WA00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User\Desktop\ДИКТАНТ\ФОТО\IMG-20191019-WA00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User\Desktop\ДИКТАНТ\ФОТО\IMG-20191019-WA00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Физика</dc:creator>
  <cp:lastModifiedBy>Физика</cp:lastModifiedBy>
  <cp:revision>1</cp:revision>
  <dcterms:created xsi:type="dcterms:W3CDTF">2019-10-19T10:29:08Z</dcterms:created>
  <dcterms:modified xsi:type="dcterms:W3CDTF">2019-10-19T10:36:36Z</dcterms:modified>
</cp:coreProperties>
</file>